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41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624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53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7337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869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185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90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2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008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1528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492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12CAD-C3C3-4450-AC5B-E7529ED6D3A3}" type="datetimeFigureOut">
              <a:rPr lang="pt-BR" smtClean="0"/>
              <a:t>24/08/2021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4EAA5-8AEF-4352-AD38-7F6507B996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48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4564"/>
            <a:ext cx="4824536" cy="616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691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520" y="404664"/>
            <a:ext cx="4427536" cy="6280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3996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39552" y="764704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2"/>
                </a:solidFill>
              </a:rPr>
              <a:t>“Então, o fato de escrever é para mim uma salvação. Talvez eu tivesse até me matado se não escrevesse. [...] Não escrevo porque eu, realmente, tenha que dizer muita coisa. Escrevo porque preciso me salvar.” </a:t>
            </a:r>
            <a:endParaRPr lang="pt-BR" sz="2800" dirty="0" smtClean="0">
              <a:solidFill>
                <a:schemeClr val="bg2"/>
              </a:solidFill>
            </a:endParaRPr>
          </a:p>
          <a:p>
            <a:r>
              <a:rPr lang="pt-BR" sz="2800" dirty="0" smtClean="0">
                <a:solidFill>
                  <a:schemeClr val="bg2"/>
                </a:solidFill>
              </a:rPr>
              <a:t>Hilda Hilst</a:t>
            </a:r>
          </a:p>
          <a:p>
            <a:endParaRPr lang="pt-BR" sz="2800" dirty="0">
              <a:solidFill>
                <a:schemeClr val="bg2"/>
              </a:solidFill>
            </a:endParaRPr>
          </a:p>
          <a:p>
            <a:r>
              <a:rPr lang="pt-BR" sz="2800" dirty="0">
                <a:solidFill>
                  <a:schemeClr val="bg2"/>
                </a:solidFill>
              </a:rPr>
              <a:t>“Eu acho que quando eu não escrevo </a:t>
            </a:r>
            <a:endParaRPr lang="pt-BR" sz="2800" dirty="0" smtClean="0">
              <a:solidFill>
                <a:schemeClr val="bg2"/>
              </a:solidFill>
            </a:endParaRPr>
          </a:p>
          <a:p>
            <a:r>
              <a:rPr lang="pt-BR" sz="2800" dirty="0" smtClean="0">
                <a:solidFill>
                  <a:schemeClr val="bg2"/>
                </a:solidFill>
              </a:rPr>
              <a:t>eu </a:t>
            </a:r>
            <a:r>
              <a:rPr lang="pt-BR" sz="2800" dirty="0">
                <a:solidFill>
                  <a:schemeClr val="bg2"/>
                </a:solidFill>
              </a:rPr>
              <a:t>estou morta.” </a:t>
            </a:r>
            <a:endParaRPr lang="pt-BR" sz="2800" dirty="0" smtClean="0">
              <a:solidFill>
                <a:schemeClr val="bg2"/>
              </a:solidFill>
            </a:endParaRPr>
          </a:p>
          <a:p>
            <a:r>
              <a:rPr lang="pt-BR" sz="2800" dirty="0" smtClean="0">
                <a:solidFill>
                  <a:schemeClr val="bg2"/>
                </a:solidFill>
              </a:rPr>
              <a:t>Clarice Lispector</a:t>
            </a:r>
            <a:endParaRPr lang="pt-BR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54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Testamento para El Grec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83" y="620688"/>
            <a:ext cx="3857625" cy="5895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46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39552" y="764704"/>
            <a:ext cx="698477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2"/>
                </a:solidFill>
              </a:rPr>
              <a:t>“O </a:t>
            </a:r>
            <a:r>
              <a:rPr lang="pt-BR" sz="2800" dirty="0">
                <a:solidFill>
                  <a:schemeClr val="bg2"/>
                </a:solidFill>
              </a:rPr>
              <a:t>sujeito lírico consagra o espaço à poesia. É também nesse momento que surge a necessidade do isolamento, de ‘fechar-se’. E, para a poesia, há o desejo da palavra poética viva e luminosa que transmite a necessidade de alcançar o transcendente.” </a:t>
            </a:r>
            <a:endParaRPr lang="pt-BR" sz="2800" dirty="0" smtClean="0">
              <a:solidFill>
                <a:schemeClr val="bg2"/>
              </a:solidFill>
            </a:endParaRPr>
          </a:p>
          <a:p>
            <a:r>
              <a:rPr lang="pt-BR" sz="2800" dirty="0" smtClean="0">
                <a:solidFill>
                  <a:schemeClr val="bg2"/>
                </a:solidFill>
              </a:rPr>
              <a:t>(Danielle RAMOS, 2013, p</a:t>
            </a:r>
            <a:r>
              <a:rPr lang="pt-BR" sz="2800" dirty="0">
                <a:solidFill>
                  <a:schemeClr val="bg2"/>
                </a:solidFill>
              </a:rPr>
              <a:t>. 91</a:t>
            </a:r>
            <a:r>
              <a:rPr lang="pt-BR" sz="2800" dirty="0" smtClean="0">
                <a:solidFill>
                  <a:schemeClr val="bg2"/>
                </a:solidFill>
              </a:rPr>
              <a:t>)</a:t>
            </a:r>
          </a:p>
          <a:p>
            <a:endParaRPr lang="pt-BR" sz="2800" dirty="0">
              <a:solidFill>
                <a:schemeClr val="bg2"/>
              </a:solidFill>
            </a:endParaRPr>
          </a:p>
          <a:p>
            <a:r>
              <a:rPr lang="pt-BR" sz="2800" dirty="0" smtClean="0">
                <a:solidFill>
                  <a:schemeClr val="bg2"/>
                </a:solidFill>
              </a:rPr>
              <a:t>“Toda a minha ficção é poesia. No teatro, em tudo, é sempre o texto poético, sempre.”</a:t>
            </a:r>
          </a:p>
          <a:p>
            <a:r>
              <a:rPr lang="pt-BR" sz="2800" dirty="0" smtClean="0">
                <a:solidFill>
                  <a:schemeClr val="bg2"/>
                </a:solidFill>
              </a:rPr>
              <a:t>Hilda Hilst</a:t>
            </a:r>
            <a:endParaRPr lang="pt-BR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78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 descr="Amazon.com.br eBooks Kindle: Fico besta quando me entendem: entrevistas com  Hilda Hilst, Diniz, Cristia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04664"/>
            <a:ext cx="4221973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1267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142</Words>
  <Application>Microsoft Office PowerPoint</Application>
  <PresentationFormat>Apresentação na tela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</dc:creator>
  <cp:lastModifiedBy>usuário</cp:lastModifiedBy>
  <cp:revision>3</cp:revision>
  <dcterms:created xsi:type="dcterms:W3CDTF">2021-08-25T02:17:08Z</dcterms:created>
  <dcterms:modified xsi:type="dcterms:W3CDTF">2021-08-25T02:49:21Z</dcterms:modified>
</cp:coreProperties>
</file>